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711" r:id="rId5"/>
    <p:sldMasterId id="2147483722" r:id="rId6"/>
    <p:sldMasterId id="2147483780" r:id="rId7"/>
    <p:sldMasterId id="2147483949" r:id="rId8"/>
    <p:sldMasterId id="2147483979" r:id="rId9"/>
    <p:sldMasterId id="2147483994" r:id="rId10"/>
    <p:sldMasterId id="2147484005" r:id="rId11"/>
    <p:sldMasterId id="2147484016" r:id="rId12"/>
    <p:sldMasterId id="2147484028" r:id="rId13"/>
  </p:sldMasterIdLst>
  <p:notesMasterIdLst>
    <p:notesMasterId r:id="rId40"/>
  </p:notesMasterIdLst>
  <p:sldIdLst>
    <p:sldId id="262" r:id="rId14"/>
    <p:sldId id="454" r:id="rId15"/>
    <p:sldId id="449" r:id="rId16"/>
    <p:sldId id="400" r:id="rId17"/>
    <p:sldId id="290" r:id="rId18"/>
    <p:sldId id="402" r:id="rId19"/>
    <p:sldId id="477" r:id="rId20"/>
    <p:sldId id="478" r:id="rId21"/>
    <p:sldId id="476" r:id="rId22"/>
    <p:sldId id="425" r:id="rId23"/>
    <p:sldId id="424" r:id="rId24"/>
    <p:sldId id="403" r:id="rId25"/>
    <p:sldId id="374" r:id="rId26"/>
    <p:sldId id="435" r:id="rId27"/>
    <p:sldId id="475" r:id="rId28"/>
    <p:sldId id="456" r:id="rId29"/>
    <p:sldId id="328" r:id="rId30"/>
    <p:sldId id="340" r:id="rId31"/>
    <p:sldId id="272" r:id="rId32"/>
    <p:sldId id="333" r:id="rId33"/>
    <p:sldId id="341" r:id="rId34"/>
    <p:sldId id="342" r:id="rId35"/>
    <p:sldId id="330" r:id="rId36"/>
    <p:sldId id="336" r:id="rId37"/>
    <p:sldId id="471" r:id="rId38"/>
    <p:sldId id="474" r:id="rId39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ín L. Árnadóttir" initials="KÁ" lastIdx="1" clrIdx="0">
    <p:extLst>
      <p:ext uri="{19B8F6BF-5375-455C-9EA6-DF929625EA0E}">
        <p15:presenceInfo xmlns:p15="http://schemas.microsoft.com/office/powerpoint/2012/main" userId="S::kristinlinda@ust.is::231ba616-03e2-4e12-93a6-2f773381e4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B51CD-2A9E-4500-9FEA-D424A427FFBC}" v="29" dt="2019-10-17T11:39:5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ðalbjörg B. Guttormsdóttir" userId="62af36dc-11dc-4a30-8a41-5e538592afcd" providerId="ADAL" clId="{DE4E9503-A82A-46EA-8C3A-3C585D4A89C0}"/>
    <pc:docChg chg="undo custSel addSld delSld modSld sldOrd delMainMaster">
      <pc:chgData name="Aðalbjörg B. Guttormsdóttir" userId="62af36dc-11dc-4a30-8a41-5e538592afcd" providerId="ADAL" clId="{DE4E9503-A82A-46EA-8C3A-3C585D4A89C0}" dt="2019-10-17T12:24:20.696" v="479" actId="5793"/>
      <pc:docMkLst>
        <pc:docMk/>
      </pc:docMkLst>
      <pc:sldChg chg="modSp">
        <pc:chgData name="Aðalbjörg B. Guttormsdóttir" userId="62af36dc-11dc-4a30-8a41-5e538592afcd" providerId="ADAL" clId="{DE4E9503-A82A-46EA-8C3A-3C585D4A89C0}" dt="2019-10-16T12:40:09.015" v="15" actId="20577"/>
        <pc:sldMkLst>
          <pc:docMk/>
          <pc:sldMk cId="360871149" sldId="262"/>
        </pc:sldMkLst>
        <pc:spChg chg="mod">
          <ac:chgData name="Aðalbjörg B. Guttormsdóttir" userId="62af36dc-11dc-4a30-8a41-5e538592afcd" providerId="ADAL" clId="{DE4E9503-A82A-46EA-8C3A-3C585D4A89C0}" dt="2019-10-16T12:40:09.015" v="15" actId="20577"/>
          <ac:spMkLst>
            <pc:docMk/>
            <pc:sldMk cId="360871149" sldId="262"/>
            <ac:spMk id="6" creationId="{BDEEF3B0-2BDD-4B7C-898A-CB6B89102B24}"/>
          </ac:spMkLst>
        </pc:spChg>
      </pc:sldChg>
      <pc:sldChg chg="add">
        <pc:chgData name="Aðalbjörg B. Guttormsdóttir" userId="62af36dc-11dc-4a30-8a41-5e538592afcd" providerId="ADAL" clId="{DE4E9503-A82A-46EA-8C3A-3C585D4A89C0}" dt="2019-10-17T10:22:21.839" v="382"/>
        <pc:sldMkLst>
          <pc:docMk/>
          <pc:sldMk cId="4155759671" sldId="330"/>
        </pc:sldMkLst>
      </pc:sldChg>
      <pc:sldChg chg="modSp add">
        <pc:chgData name="Aðalbjörg B. Guttormsdóttir" userId="62af36dc-11dc-4a30-8a41-5e538592afcd" providerId="ADAL" clId="{DE4E9503-A82A-46EA-8C3A-3C585D4A89C0}" dt="2019-10-17T10:22:44.020" v="404" actId="20577"/>
        <pc:sldMkLst>
          <pc:docMk/>
          <pc:sldMk cId="38970175" sldId="336"/>
        </pc:sldMkLst>
        <pc:spChg chg="mod">
          <ac:chgData name="Aðalbjörg B. Guttormsdóttir" userId="62af36dc-11dc-4a30-8a41-5e538592afcd" providerId="ADAL" clId="{DE4E9503-A82A-46EA-8C3A-3C585D4A89C0}" dt="2019-10-17T10:22:44.020" v="404" actId="20577"/>
          <ac:spMkLst>
            <pc:docMk/>
            <pc:sldMk cId="38970175" sldId="336"/>
            <ac:spMk id="9" creationId="{C0B803F6-A775-486F-8A22-C7F1397F1F70}"/>
          </ac:spMkLst>
        </pc:spChg>
      </pc:sldChg>
      <pc:sldChg chg="add">
        <pc:chgData name="Aðalbjörg B. Guttormsdóttir" userId="62af36dc-11dc-4a30-8a41-5e538592afcd" providerId="ADAL" clId="{DE4E9503-A82A-46EA-8C3A-3C585D4A89C0}" dt="2019-10-17T10:22:21.839" v="382"/>
        <pc:sldMkLst>
          <pc:docMk/>
          <pc:sldMk cId="3084878109" sldId="341"/>
        </pc:sldMkLst>
      </pc:sldChg>
      <pc:sldChg chg="add">
        <pc:chgData name="Aðalbjörg B. Guttormsdóttir" userId="62af36dc-11dc-4a30-8a41-5e538592afcd" providerId="ADAL" clId="{DE4E9503-A82A-46EA-8C3A-3C585D4A89C0}" dt="2019-10-17T10:22:21.839" v="382"/>
        <pc:sldMkLst>
          <pc:docMk/>
          <pc:sldMk cId="4175118823" sldId="342"/>
        </pc:sldMkLst>
      </pc:sldChg>
      <pc:sldChg chg="modSp del">
        <pc:chgData name="Aðalbjörg B. Guttormsdóttir" userId="62af36dc-11dc-4a30-8a41-5e538592afcd" providerId="ADAL" clId="{DE4E9503-A82A-46EA-8C3A-3C585D4A89C0}" dt="2019-10-17T11:40:35.047" v="466" actId="20577"/>
        <pc:sldMkLst>
          <pc:docMk/>
          <pc:sldMk cId="2937686030" sldId="374"/>
        </pc:sldMkLst>
        <pc:spChg chg="mod">
          <ac:chgData name="Aðalbjörg B. Guttormsdóttir" userId="62af36dc-11dc-4a30-8a41-5e538592afcd" providerId="ADAL" clId="{DE4E9503-A82A-46EA-8C3A-3C585D4A89C0}" dt="2019-10-17T11:40:05.751" v="406" actId="20577"/>
          <ac:spMkLst>
            <pc:docMk/>
            <pc:sldMk cId="2937686030" sldId="374"/>
            <ac:spMk id="2" creationId="{00000000-0000-0000-0000-000000000000}"/>
          </ac:spMkLst>
        </pc:spChg>
        <pc:spChg chg="mod">
          <ac:chgData name="Aðalbjörg B. Guttormsdóttir" userId="62af36dc-11dc-4a30-8a41-5e538592afcd" providerId="ADAL" clId="{DE4E9503-A82A-46EA-8C3A-3C585D4A89C0}" dt="2019-10-17T11:40:35.047" v="466" actId="20577"/>
          <ac:spMkLst>
            <pc:docMk/>
            <pc:sldMk cId="2937686030" sldId="374"/>
            <ac:spMk id="3" creationId="{00000000-0000-0000-0000-000000000000}"/>
          </ac:spMkLst>
        </pc:spChg>
      </pc:sldChg>
      <pc:sldChg chg="addSp">
        <pc:chgData name="Aðalbjörg B. Guttormsdóttir" userId="62af36dc-11dc-4a30-8a41-5e538592afcd" providerId="ADAL" clId="{DE4E9503-A82A-46EA-8C3A-3C585D4A89C0}" dt="2019-10-16T12:49:18.820" v="190"/>
        <pc:sldMkLst>
          <pc:docMk/>
          <pc:sldMk cId="8084106" sldId="402"/>
        </pc:sldMkLst>
        <pc:spChg chg="add">
          <ac:chgData name="Aðalbjörg B. Guttormsdóttir" userId="62af36dc-11dc-4a30-8a41-5e538592afcd" providerId="ADAL" clId="{DE4E9503-A82A-46EA-8C3A-3C585D4A89C0}" dt="2019-10-16T12:49:18.820" v="190"/>
          <ac:spMkLst>
            <pc:docMk/>
            <pc:sldMk cId="8084106" sldId="402"/>
            <ac:spMk id="6" creationId="{11A97A81-B013-4514-B336-E05EFC93A177}"/>
          </ac:spMkLst>
        </pc:spChg>
      </pc:sldChg>
      <pc:sldChg chg="delSp">
        <pc:chgData name="Aðalbjörg B. Guttormsdóttir" userId="62af36dc-11dc-4a30-8a41-5e538592afcd" providerId="ADAL" clId="{DE4E9503-A82A-46EA-8C3A-3C585D4A89C0}" dt="2019-10-17T11:39:16.212" v="405"/>
        <pc:sldMkLst>
          <pc:docMk/>
          <pc:sldMk cId="3383846142" sldId="403"/>
        </pc:sldMkLst>
        <pc:spChg chg="del">
          <ac:chgData name="Aðalbjörg B. Guttormsdóttir" userId="62af36dc-11dc-4a30-8a41-5e538592afcd" providerId="ADAL" clId="{DE4E9503-A82A-46EA-8C3A-3C585D4A89C0}" dt="2019-10-17T11:39:16.212" v="405"/>
          <ac:spMkLst>
            <pc:docMk/>
            <pc:sldMk cId="3383846142" sldId="403"/>
            <ac:spMk id="6" creationId="{281D63E5-FA04-41DF-8EC0-939504485462}"/>
          </ac:spMkLst>
        </pc:spChg>
      </pc:sldChg>
      <pc:sldChg chg="modSp">
        <pc:chgData name="Aðalbjörg B. Guttormsdóttir" userId="62af36dc-11dc-4a30-8a41-5e538592afcd" providerId="ADAL" clId="{DE4E9503-A82A-46EA-8C3A-3C585D4A89C0}" dt="2019-10-16T12:41:55.607" v="128" actId="255"/>
        <pc:sldMkLst>
          <pc:docMk/>
          <pc:sldMk cId="1488507572" sldId="424"/>
        </pc:sldMkLst>
        <pc:spChg chg="mod">
          <ac:chgData name="Aðalbjörg B. Guttormsdóttir" userId="62af36dc-11dc-4a30-8a41-5e538592afcd" providerId="ADAL" clId="{DE4E9503-A82A-46EA-8C3A-3C585D4A89C0}" dt="2019-10-16T12:41:55.607" v="128" actId="255"/>
          <ac:spMkLst>
            <pc:docMk/>
            <pc:sldMk cId="1488507572" sldId="424"/>
            <ac:spMk id="3" creationId="{F74940F3-CE75-41EF-846A-6AF8BFFD0649}"/>
          </ac:spMkLst>
        </pc:spChg>
      </pc:sldChg>
      <pc:sldChg chg="modSp">
        <pc:chgData name="Aðalbjörg B. Guttormsdóttir" userId="62af36dc-11dc-4a30-8a41-5e538592afcd" providerId="ADAL" clId="{DE4E9503-A82A-46EA-8C3A-3C585D4A89C0}" dt="2019-10-16T12:40:48.935" v="24" actId="20577"/>
        <pc:sldMkLst>
          <pc:docMk/>
          <pc:sldMk cId="2228672950" sldId="425"/>
        </pc:sldMkLst>
        <pc:spChg chg="mod">
          <ac:chgData name="Aðalbjörg B. Guttormsdóttir" userId="62af36dc-11dc-4a30-8a41-5e538592afcd" providerId="ADAL" clId="{DE4E9503-A82A-46EA-8C3A-3C585D4A89C0}" dt="2019-10-16T12:40:48.935" v="24" actId="20577"/>
          <ac:spMkLst>
            <pc:docMk/>
            <pc:sldMk cId="2228672950" sldId="425"/>
            <ac:spMk id="3" creationId="{F74940F3-CE75-41EF-846A-6AF8BFFD0649}"/>
          </ac:spMkLst>
        </pc:spChg>
      </pc:sldChg>
      <pc:sldChg chg="modSp">
        <pc:chgData name="Aðalbjörg B. Guttormsdóttir" userId="62af36dc-11dc-4a30-8a41-5e538592afcd" providerId="ADAL" clId="{DE4E9503-A82A-46EA-8C3A-3C585D4A89C0}" dt="2019-10-17T11:44:05.666" v="472" actId="20577"/>
        <pc:sldMkLst>
          <pc:docMk/>
          <pc:sldMk cId="324227524" sldId="435"/>
        </pc:sldMkLst>
        <pc:spChg chg="mod">
          <ac:chgData name="Aðalbjörg B. Guttormsdóttir" userId="62af36dc-11dc-4a30-8a41-5e538592afcd" providerId="ADAL" clId="{DE4E9503-A82A-46EA-8C3A-3C585D4A89C0}" dt="2019-10-17T11:44:05.666" v="472" actId="20577"/>
          <ac:spMkLst>
            <pc:docMk/>
            <pc:sldMk cId="324227524" sldId="435"/>
            <ac:spMk id="3" creationId="{F4DFF8D3-95B9-435E-9C71-8439509E4362}"/>
          </ac:spMkLst>
        </pc:spChg>
      </pc:sldChg>
      <pc:sldChg chg="modSp">
        <pc:chgData name="Aðalbjörg B. Guttormsdóttir" userId="62af36dc-11dc-4a30-8a41-5e538592afcd" providerId="ADAL" clId="{DE4E9503-A82A-46EA-8C3A-3C585D4A89C0}" dt="2019-10-17T12:24:20.696" v="479" actId="5793"/>
        <pc:sldMkLst>
          <pc:docMk/>
          <pc:sldMk cId="1563675936" sldId="454"/>
        </pc:sldMkLst>
        <pc:spChg chg="mod">
          <ac:chgData name="Aðalbjörg B. Guttormsdóttir" userId="62af36dc-11dc-4a30-8a41-5e538592afcd" providerId="ADAL" clId="{DE4E9503-A82A-46EA-8C3A-3C585D4A89C0}" dt="2019-10-17T12:24:20.696" v="479" actId="5793"/>
          <ac:spMkLst>
            <pc:docMk/>
            <pc:sldMk cId="1563675936" sldId="454"/>
            <ac:spMk id="3" creationId="{F74940F3-CE75-41EF-846A-6AF8BFFD0649}"/>
          </ac:spMkLst>
        </pc:spChg>
      </pc:sldChg>
      <pc:sldChg chg="modSp del">
        <pc:chgData name="Aðalbjörg B. Guttormsdóttir" userId="62af36dc-11dc-4a30-8a41-5e538592afcd" providerId="ADAL" clId="{DE4E9503-A82A-46EA-8C3A-3C585D4A89C0}" dt="2019-10-16T12:43:46.641" v="157" actId="2696"/>
        <pc:sldMkLst>
          <pc:docMk/>
          <pc:sldMk cId="3569317763" sldId="473"/>
        </pc:sldMkLst>
        <pc:spChg chg="mod">
          <ac:chgData name="Aðalbjörg B. Guttormsdóttir" userId="62af36dc-11dc-4a30-8a41-5e538592afcd" providerId="ADAL" clId="{DE4E9503-A82A-46EA-8C3A-3C585D4A89C0}" dt="2019-10-16T12:43:41.056" v="156" actId="20577"/>
          <ac:spMkLst>
            <pc:docMk/>
            <pc:sldMk cId="3569317763" sldId="473"/>
            <ac:spMk id="3" creationId="{FFCBA7BF-FB97-4098-9B46-BC5DD79C5A59}"/>
          </ac:spMkLst>
        </pc:spChg>
      </pc:sldChg>
      <pc:sldChg chg="modSp">
        <pc:chgData name="Aðalbjörg B. Guttormsdóttir" userId="62af36dc-11dc-4a30-8a41-5e538592afcd" providerId="ADAL" clId="{DE4E9503-A82A-46EA-8C3A-3C585D4A89C0}" dt="2019-10-16T12:44:56.373" v="189" actId="27636"/>
        <pc:sldMkLst>
          <pc:docMk/>
          <pc:sldMk cId="1676528809" sldId="474"/>
        </pc:sldMkLst>
        <pc:spChg chg="mod">
          <ac:chgData name="Aðalbjörg B. Guttormsdóttir" userId="62af36dc-11dc-4a30-8a41-5e538592afcd" providerId="ADAL" clId="{DE4E9503-A82A-46EA-8C3A-3C585D4A89C0}" dt="2019-10-16T12:44:56.373" v="189" actId="27636"/>
          <ac:spMkLst>
            <pc:docMk/>
            <pc:sldMk cId="1676528809" sldId="474"/>
            <ac:spMk id="3" creationId="{959DE4B3-7D8B-4E1A-B36B-1A0191CF6C6F}"/>
          </ac:spMkLst>
        </pc:spChg>
      </pc:sldChg>
      <pc:sldChg chg="addSp modSp add">
        <pc:chgData name="Aðalbjörg B. Guttormsdóttir" userId="62af36dc-11dc-4a30-8a41-5e538592afcd" providerId="ADAL" clId="{DE4E9503-A82A-46EA-8C3A-3C585D4A89C0}" dt="2019-10-16T12:51:08.267" v="336" actId="1076"/>
        <pc:sldMkLst>
          <pc:docMk/>
          <pc:sldMk cId="4104785235" sldId="476"/>
        </pc:sldMkLst>
        <pc:spChg chg="mod">
          <ac:chgData name="Aðalbjörg B. Guttormsdóttir" userId="62af36dc-11dc-4a30-8a41-5e538592afcd" providerId="ADAL" clId="{DE4E9503-A82A-46EA-8C3A-3C585D4A89C0}" dt="2019-10-16T12:49:38.699" v="206" actId="1076"/>
          <ac:spMkLst>
            <pc:docMk/>
            <pc:sldMk cId="4104785235" sldId="476"/>
            <ac:spMk id="2" creationId="{92ED8E9F-6E5B-4F69-8A8A-E188DDA4242D}"/>
          </ac:spMkLst>
        </pc:spChg>
        <pc:spChg chg="mod">
          <ac:chgData name="Aðalbjörg B. Guttormsdóttir" userId="62af36dc-11dc-4a30-8a41-5e538592afcd" providerId="ADAL" clId="{DE4E9503-A82A-46EA-8C3A-3C585D4A89C0}" dt="2019-10-16T12:51:03.156" v="335" actId="20577"/>
          <ac:spMkLst>
            <pc:docMk/>
            <pc:sldMk cId="4104785235" sldId="476"/>
            <ac:spMk id="3" creationId="{38D40118-85CD-4425-96FF-9ACDDFFF1E5E}"/>
          </ac:spMkLst>
        </pc:spChg>
        <pc:picChg chg="add mod">
          <ac:chgData name="Aðalbjörg B. Guttormsdóttir" userId="62af36dc-11dc-4a30-8a41-5e538592afcd" providerId="ADAL" clId="{DE4E9503-A82A-46EA-8C3A-3C585D4A89C0}" dt="2019-10-16T12:51:08.267" v="336" actId="1076"/>
          <ac:picMkLst>
            <pc:docMk/>
            <pc:sldMk cId="4104785235" sldId="476"/>
            <ac:picMk id="6146" creationId="{08662C11-EB4A-4B13-BB96-FB1F53119EDA}"/>
          </ac:picMkLst>
        </pc:picChg>
      </pc:sldChg>
      <pc:sldChg chg="addSp delSp modSp add ord">
        <pc:chgData name="Aðalbjörg B. Guttormsdóttir" userId="62af36dc-11dc-4a30-8a41-5e538592afcd" providerId="ADAL" clId="{DE4E9503-A82A-46EA-8C3A-3C585D4A89C0}" dt="2019-10-16T13:16:30.845" v="381" actId="1076"/>
        <pc:sldMkLst>
          <pc:docMk/>
          <pc:sldMk cId="3013672778" sldId="477"/>
        </pc:sldMkLst>
        <pc:spChg chg="mod">
          <ac:chgData name="Aðalbjörg B. Guttormsdóttir" userId="62af36dc-11dc-4a30-8a41-5e538592afcd" providerId="ADAL" clId="{DE4E9503-A82A-46EA-8C3A-3C585D4A89C0}" dt="2019-10-16T13:16:30.845" v="381" actId="1076"/>
          <ac:spMkLst>
            <pc:docMk/>
            <pc:sldMk cId="3013672778" sldId="477"/>
            <ac:spMk id="2" creationId="{8118DCBC-E101-4E02-94BD-A2A3D8386016}"/>
          </ac:spMkLst>
        </pc:spChg>
        <pc:spChg chg="del mod">
          <ac:chgData name="Aðalbjörg B. Guttormsdóttir" userId="62af36dc-11dc-4a30-8a41-5e538592afcd" providerId="ADAL" clId="{DE4E9503-A82A-46EA-8C3A-3C585D4A89C0}" dt="2019-10-16T12:54:06.774" v="348"/>
          <ac:spMkLst>
            <pc:docMk/>
            <pc:sldMk cId="3013672778" sldId="477"/>
            <ac:spMk id="3" creationId="{8A11A1FF-275B-4059-9674-A2DD8A439714}"/>
          </ac:spMkLst>
        </pc:spChg>
        <pc:spChg chg="add del">
          <ac:chgData name="Aðalbjörg B. Guttormsdóttir" userId="62af36dc-11dc-4a30-8a41-5e538592afcd" providerId="ADAL" clId="{DE4E9503-A82A-46EA-8C3A-3C585D4A89C0}" dt="2019-10-16T12:52:21.631" v="340" actId="478"/>
          <ac:spMkLst>
            <pc:docMk/>
            <pc:sldMk cId="3013672778" sldId="477"/>
            <ac:spMk id="4" creationId="{156B5DE8-3792-43F4-8F7E-17FA365F9370}"/>
          </ac:spMkLst>
        </pc:spChg>
        <pc:picChg chg="add mod">
          <ac:chgData name="Aðalbjörg B. Guttormsdóttir" userId="62af36dc-11dc-4a30-8a41-5e538592afcd" providerId="ADAL" clId="{DE4E9503-A82A-46EA-8C3A-3C585D4A89C0}" dt="2019-10-16T12:54:06.774" v="348"/>
          <ac:picMkLst>
            <pc:docMk/>
            <pc:sldMk cId="3013672778" sldId="477"/>
            <ac:picMk id="5" creationId="{52CAA5CC-04E7-4AC3-968D-2137D14BFBF7}"/>
          </ac:picMkLst>
        </pc:picChg>
      </pc:sldChg>
      <pc:sldChg chg="addSp delSp modSp add">
        <pc:chgData name="Aðalbjörg B. Guttormsdóttir" userId="62af36dc-11dc-4a30-8a41-5e538592afcd" providerId="ADAL" clId="{DE4E9503-A82A-46EA-8C3A-3C585D4A89C0}" dt="2019-10-16T12:55:01.808" v="380" actId="1076"/>
        <pc:sldMkLst>
          <pc:docMk/>
          <pc:sldMk cId="2091215466" sldId="478"/>
        </pc:sldMkLst>
        <pc:spChg chg="mod">
          <ac:chgData name="Aðalbjörg B. Guttormsdóttir" userId="62af36dc-11dc-4a30-8a41-5e538592afcd" providerId="ADAL" clId="{DE4E9503-A82A-46EA-8C3A-3C585D4A89C0}" dt="2019-10-16T12:55:01.808" v="380" actId="1076"/>
          <ac:spMkLst>
            <pc:docMk/>
            <pc:sldMk cId="2091215466" sldId="478"/>
            <ac:spMk id="2" creationId="{41969236-7C9A-4364-93A7-970052F3A5FD}"/>
          </ac:spMkLst>
        </pc:spChg>
        <pc:spChg chg="del">
          <ac:chgData name="Aðalbjörg B. Guttormsdóttir" userId="62af36dc-11dc-4a30-8a41-5e538592afcd" providerId="ADAL" clId="{DE4E9503-A82A-46EA-8C3A-3C585D4A89C0}" dt="2019-10-16T12:54:49.288" v="350"/>
          <ac:spMkLst>
            <pc:docMk/>
            <pc:sldMk cId="2091215466" sldId="478"/>
            <ac:spMk id="3" creationId="{318E0FDF-552B-461E-BDE9-D992DEBAA8AD}"/>
          </ac:spMkLst>
        </pc:spChg>
        <pc:picChg chg="add">
          <ac:chgData name="Aðalbjörg B. Guttormsdóttir" userId="62af36dc-11dc-4a30-8a41-5e538592afcd" providerId="ADAL" clId="{DE4E9503-A82A-46EA-8C3A-3C585D4A89C0}" dt="2019-10-16T12:54:49.288" v="350"/>
          <ac:picMkLst>
            <pc:docMk/>
            <pc:sldMk cId="2091215466" sldId="478"/>
            <ac:picMk id="7170" creationId="{5F206B83-AEC0-49CD-B8AD-537723481DC3}"/>
          </ac:picMkLst>
        </pc:picChg>
      </pc:sldChg>
      <pc:sldMasterChg chg="del delSldLayout">
        <pc:chgData name="Aðalbjörg B. Guttormsdóttir" userId="62af36dc-11dc-4a30-8a41-5e538592afcd" providerId="ADAL" clId="{DE4E9503-A82A-46EA-8C3A-3C585D4A89C0}" dt="2019-10-16T12:42:07.280" v="142" actId="2696"/>
        <pc:sldMasterMkLst>
          <pc:docMk/>
          <pc:sldMasterMk cId="3338251765" sldId="2147484016"/>
        </pc:sldMasterMkLst>
        <pc:sldLayoutChg chg="del">
          <pc:chgData name="Aðalbjörg B. Guttormsdóttir" userId="62af36dc-11dc-4a30-8a41-5e538592afcd" providerId="ADAL" clId="{DE4E9503-A82A-46EA-8C3A-3C585D4A89C0}" dt="2019-10-16T12:42:07.261" v="130" actId="2696"/>
          <pc:sldLayoutMkLst>
            <pc:docMk/>
            <pc:sldMasterMk cId="3338251765" sldId="2147484016"/>
            <pc:sldLayoutMk cId="1967927882" sldId="2147484017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3" v="131" actId="2696"/>
          <pc:sldLayoutMkLst>
            <pc:docMk/>
            <pc:sldMasterMk cId="3338251765" sldId="2147484016"/>
            <pc:sldLayoutMk cId="4285384198" sldId="2147484018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4" v="132" actId="2696"/>
          <pc:sldLayoutMkLst>
            <pc:docMk/>
            <pc:sldMasterMk cId="3338251765" sldId="2147484016"/>
            <pc:sldLayoutMk cId="590747806" sldId="2147484019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5" v="133" actId="2696"/>
          <pc:sldLayoutMkLst>
            <pc:docMk/>
            <pc:sldMasterMk cId="3338251765" sldId="2147484016"/>
            <pc:sldLayoutMk cId="606079497" sldId="2147484020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7" v="134" actId="2696"/>
          <pc:sldLayoutMkLst>
            <pc:docMk/>
            <pc:sldMasterMk cId="3338251765" sldId="2147484016"/>
            <pc:sldLayoutMk cId="953983449" sldId="2147484021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8" v="135" actId="2696"/>
          <pc:sldLayoutMkLst>
            <pc:docMk/>
            <pc:sldMasterMk cId="3338251765" sldId="2147484016"/>
            <pc:sldLayoutMk cId="3589929605" sldId="2147484022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69" v="136" actId="2696"/>
          <pc:sldLayoutMkLst>
            <pc:docMk/>
            <pc:sldMasterMk cId="3338251765" sldId="2147484016"/>
            <pc:sldLayoutMk cId="892740803" sldId="2147484023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70" v="137" actId="2696"/>
          <pc:sldLayoutMkLst>
            <pc:docMk/>
            <pc:sldMasterMk cId="3338251765" sldId="2147484016"/>
            <pc:sldLayoutMk cId="3482944769" sldId="2147484024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72" v="138" actId="2696"/>
          <pc:sldLayoutMkLst>
            <pc:docMk/>
            <pc:sldMasterMk cId="3338251765" sldId="2147484016"/>
            <pc:sldLayoutMk cId="3458204223" sldId="2147484025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73" v="139" actId="2696"/>
          <pc:sldLayoutMkLst>
            <pc:docMk/>
            <pc:sldMasterMk cId="3338251765" sldId="2147484016"/>
            <pc:sldLayoutMk cId="691985773" sldId="2147484026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75" v="140" actId="2696"/>
          <pc:sldLayoutMkLst>
            <pc:docMk/>
            <pc:sldMasterMk cId="3338251765" sldId="2147484016"/>
            <pc:sldLayoutMk cId="193281247" sldId="2147484027"/>
          </pc:sldLayoutMkLst>
        </pc:sldLayoutChg>
        <pc:sldLayoutChg chg="del">
          <pc:chgData name="Aðalbjörg B. Guttormsdóttir" userId="62af36dc-11dc-4a30-8a41-5e538592afcd" providerId="ADAL" clId="{DE4E9503-A82A-46EA-8C3A-3C585D4A89C0}" dt="2019-10-16T12:42:07.276" v="141" actId="2696"/>
          <pc:sldLayoutMkLst>
            <pc:docMk/>
            <pc:sldMasterMk cId="3338251765" sldId="2147484016"/>
            <pc:sldLayoutMk cId="2796719549" sldId="214748402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ABCF-51AC-46C5-9D91-048D4F366975}" type="datetimeFigureOut">
              <a:rPr lang="is-IS" smtClean="0"/>
              <a:t>12.10.2019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0DC74-5ED3-425A-8B21-5E7D337DA2B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84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gjggf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0DC74-5ED3-425A-8B21-5E7D337DA2BE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2820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2B95-0CE2-4AB4-A961-028D6FBC42A0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3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2B95-0CE2-4AB4-A961-028D6FBC42A0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29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2B95-0CE2-4AB4-A961-028D6FBC42A0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2B95-0CE2-4AB4-A961-028D6FBC42A0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33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altLang="en-US" dirty="0"/>
              <a:t>Stóriðja, mannfjöldi, skipaferðir, olíuhöfn, fiskvinnsla bræðslur, skipasmíðastöðvar, slippir, stór hafnarsvæði, …</a:t>
            </a:r>
          </a:p>
          <a:p>
            <a:r>
              <a:rPr lang="is-IS" altLang="en-US" dirty="0"/>
              <a:t>Ljósrauði liturinn eru </a:t>
            </a:r>
            <a:r>
              <a:rPr lang="is-IS" altLang="en-US" dirty="0" err="1"/>
              <a:t>skýld</a:t>
            </a:r>
            <a:r>
              <a:rPr lang="is-IS" altLang="en-US" dirty="0"/>
              <a:t> svæði undir álagi, dökkrauðu svæðin eru opin undir álagi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2B95-0CE2-4AB4-A961-028D6FBC42A0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33974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essence of intercalibration is to ensure that the definition of ecological status in member countries’ assessment methods for biological quality corresponds to comparable levels of ecosystem alteration.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2B95-0CE2-4AB4-A961-028D6FBC42A0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76085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2B95-0CE2-4AB4-A961-028D6FBC42A0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7266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1415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6148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2E97E-05EA-48B5-B633-3328339623A7}" type="datetime3">
              <a:rPr lang="en-US" smtClean="0"/>
              <a:t>17 October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1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19FB-F3A0-46A4-BCC1-BBA89FBAE5D7}" type="datetime3">
              <a:rPr lang="en-US" smtClean="0"/>
              <a:t>17 October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16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E268-BDBC-4A2C-80B2-0ABBA0FD3C3D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239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EB8C-5459-4DFC-B038-630029FE42D7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3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+mj-lt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n-lt"/>
                <a:cs typeface="Verdan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478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506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742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27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7232"/>
            <a:ext cx="10972800" cy="6429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3050"/>
            <a:ext cx="5386917" cy="53182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43050"/>
            <a:ext cx="5389033" cy="53182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463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9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052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55" y="6175006"/>
            <a:ext cx="1600244" cy="41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24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7715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28670"/>
            <a:ext cx="4011084" cy="7858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28671"/>
            <a:ext cx="6815667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14489"/>
            <a:ext cx="4011084" cy="4357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881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4857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286388"/>
            <a:ext cx="7315200" cy="7858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918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636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497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8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5269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36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3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5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9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29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60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753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ær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676400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56637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27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18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54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1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7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3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9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86443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Source Serif Pro" panose="02040603050405020204" pitchFamily="18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3366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99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5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5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9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81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0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45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28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3363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0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3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ær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676400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56637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27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5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21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44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730926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9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69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32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1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1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3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6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62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1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2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9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0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0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9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7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49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47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6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812320"/>
            <a:ext cx="8859795" cy="781252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93572"/>
            <a:ext cx="8859795" cy="8562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Undirfyrirsögn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7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812320"/>
            <a:ext cx="8859795" cy="781252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93572"/>
            <a:ext cx="8859795" cy="8562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Undirfyrirsögn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3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00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63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4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4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171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84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1214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69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400" b="0" cap="none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á </a:t>
            </a:r>
            <a:r>
              <a:rPr lang="en-US" dirty="0" err="1"/>
              <a:t>millikafla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Yfirfyrirsögn</a:t>
            </a:r>
            <a:r>
              <a:rPr lang="en-US" dirty="0"/>
              <a:t> á </a:t>
            </a:r>
            <a:r>
              <a:rPr lang="en-US" dirty="0" err="1"/>
              <a:t>millikafla</a:t>
            </a:r>
            <a:r>
              <a:rPr lang="en-US" dirty="0"/>
              <a:t> (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sleppa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2" y="1988800"/>
            <a:ext cx="2543507" cy="6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170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dirty="0" err="1"/>
              <a:t>Fyrirsögn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Texti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016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Source Serif Pro" panose="02040603050405020204" pitchFamily="18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132981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479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76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92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49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804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2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67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>
            <p:extLst/>
          </p:nvPr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6930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>
            <p:extLst/>
          </p:nvPr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14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>
            <p:extLst/>
          </p:nvPr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4890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1B1A-6E65-4D9C-AC53-D61523A46C77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650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0C03-050A-4300-9C3F-55E3C564A461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3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A6AD-613A-456A-8E07-03E05BA547DE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30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4187-22E5-4444-A90C-E0C6F86D5951}" type="datetime3">
              <a:rPr lang="en-US" smtClean="0"/>
              <a:t>17 October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7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E489-A0BD-46F5-B22C-80EADE902FF6}" type="datetime3">
              <a:rPr lang="en-US" smtClean="0"/>
              <a:t>17 October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188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891C-1237-48BD-9375-AE2853A4371F}" type="datetime3">
              <a:rPr lang="en-US" smtClean="0"/>
              <a:t>17 October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602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36F1-0118-4387-9C12-DD63DE137E89}" type="datetime3">
              <a:rPr lang="en-US" smtClean="0"/>
              <a:t>17 October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t undi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57232"/>
            <a:ext cx="10363200" cy="89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462" y="6215082"/>
            <a:ext cx="215899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06" charset="-128"/>
          <a:cs typeface="Verdan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-106" charset="-128"/>
          <a:cs typeface="Verdan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917" r:id="rId11"/>
    <p:sldLayoutId id="2147483918" r:id="rId12"/>
    <p:sldLayoutId id="2147483920" r:id="rId13"/>
    <p:sldLayoutId id="2147483921" r:id="rId14"/>
    <p:sldLayoutId id="2147483922" r:id="rId15"/>
    <p:sldLayoutId id="2147483923" r:id="rId16"/>
    <p:sldLayoutId id="2147483899" r:id="rId17"/>
    <p:sldLayoutId id="21474839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DB7F-1375-46C3-84B9-58F7C5117A8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4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9" r:id="rId8"/>
    <p:sldLayoutId id="21474839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2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1AB8-65A3-46D3-8C90-F86BC6900B36}" type="datetime3">
              <a:rPr lang="en-US" smtClean="0"/>
              <a:t>17 October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E42F6-DFED-2B43-8824-892A1A40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9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ust.is/haf-og-vatn/stjorn-vatnamala/stjornsysl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vatn.is/" TargetMode="Externa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body of water&#10;&#10;Description automatically generated">
            <a:extLst>
              <a:ext uri="{FF2B5EF4-FFF2-40B4-BE49-F238E27FC236}">
                <a16:creationId xmlns:a16="http://schemas.microsoft.com/office/drawing/2014/main" id="{DCF06412-1509-48CC-B554-562682E6C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96" b="1395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F3B0-2BDD-4B7C-898A-CB6B89102B24}"/>
              </a:ext>
            </a:extLst>
          </p:cNvPr>
          <p:cNvSpPr txBox="1"/>
          <p:nvPr/>
        </p:nvSpPr>
        <p:spPr>
          <a:xfrm>
            <a:off x="225999" y="4889947"/>
            <a:ext cx="7266754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Ráðgjafanefnd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hagsmunaaðila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Kynning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frá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Umhverfisstofnun –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Staða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mála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Aðalbjörg Birna Guttormsdóttir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verkefnisstjóri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A6BB9E8-C74B-44F6-A1FF-8EF2278B65B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9898602" y="4982384"/>
            <a:ext cx="1942654" cy="7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9679E-4E9D-4751-800B-2B647A193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996" r="17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4100" dirty="0">
                <a:solidFill>
                  <a:srgbClr val="000000"/>
                </a:solidFill>
              </a:rPr>
              <a:t>Forgangsröðunin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Endurskoðun gerðargreiningarinnar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Endurskoðun á álagsgreiningu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Ný vatnshlot m.t.t. álags frá fráveitu og fiskeldi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Flokkunarkerfið – líffræðilegir og eðlisefnafræðilegir gæðaþættir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Mikið breytt og manngerð vatnshlot – byrjum á vatnsaflsvirkjunum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Vöktunaráætlun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Vöktun forgangsefna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 </a:t>
            </a:r>
          </a:p>
          <a:p>
            <a:endParaRPr lang="is-I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7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8C97D5-0961-4A1C-B3DA-75F771719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" b="23583"/>
          <a:stretch/>
        </p:blipFill>
        <p:spPr>
          <a:xfrm>
            <a:off x="5797848" y="688018"/>
            <a:ext cx="6394152" cy="5819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88" y="688018"/>
            <a:ext cx="4803636" cy="13116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4100" dirty="0">
                <a:solidFill>
                  <a:srgbClr val="000000"/>
                </a:solidFill>
              </a:rPr>
              <a:t>Forgangsröðunin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026763"/>
            <a:ext cx="4706803" cy="403421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Vaktlisti EU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Undirbúningur fyrir hring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Setja upp upplýsingakerfið VANN-NETT OG VANNMILJÖ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Höfum verið virk í erlendu samstarfi til að sækja reynslu og þekkingu enda erum við nær 3 hringjum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Aðgerðaáætlun 2021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á frumstigi – aðkoma nefndarinnar hvað varðar hugsanlegar aðgerðir og/eða mat á aðgerðum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Vatnaáætlun 2021 og tekur gildi 2022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Aðkoma nefndarinnar í tengslum við drög að vatnaáætlun </a:t>
            </a:r>
          </a:p>
        </p:txBody>
      </p:sp>
    </p:spTree>
    <p:extLst>
      <p:ext uri="{BB962C8B-B14F-4D97-AF65-F5344CB8AC3E}">
        <p14:creationId xmlns:p14="http://schemas.microsoft.com/office/powerpoint/2010/main" val="1488507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0BBAD-783D-42CC-905A-84A416189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Næsti hringur – vinnum okkur í haginn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BB4E4-E4FC-4C9E-B738-D799A955F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983" r="31276" b="2"/>
          <a:stretch/>
        </p:blipFill>
        <p:spPr>
          <a:xfrm>
            <a:off x="233265" y="1199988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C8B27E-B7E1-496B-9BCA-36290D4B6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3277" y="2421682"/>
            <a:ext cx="5614875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Nokkur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verkefni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í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gangi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til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undirbúa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okkur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fyrir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næsta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hring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Grunnvatn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aðferðafræði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varðandi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magnstöðu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kalds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grunnvatns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vegna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vatnstöku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Dreifð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mengun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völdum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landbúnaðar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Árósar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strandlón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gerðargreining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afmörkun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vatnshlota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Kísilþörungagreiningar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líffræðilegur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gæðaþáttur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Vatnsformfræðilegir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gæðaþættir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hugsanlegir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gæðaþættir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til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fylgjast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vatnsformfræðilegu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7061D-4DBB-46B9-9CB2-48E4C0E7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594274"/>
            <a:ext cx="1338146" cy="5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61" y="116633"/>
            <a:ext cx="9223899" cy="1650023"/>
          </a:xfrm>
        </p:spPr>
        <p:txBody>
          <a:bodyPr/>
          <a:lstStyle/>
          <a:p>
            <a:r>
              <a:rPr lang="is-IS" dirty="0"/>
              <a:t>Hvað er eftir í álagsgreiningu og áhættumati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033" y="2259248"/>
            <a:ext cx="9753600" cy="1819680"/>
          </a:xfrm>
        </p:spPr>
        <p:txBody>
          <a:bodyPr/>
          <a:lstStyle/>
          <a:p>
            <a:pPr marL="0" indent="0">
              <a:buNone/>
            </a:pPr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Annars konar álag (s.s. vatnsformfræðilegar breytingar). 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vatnshæð og rennsli með geymslu eða miðlun vatns (rennslisstýring, stíflur, miðlunar- eða uppistöðulón).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vatnsflutningur eða veiting vatns í nýjan farveg (virkjun, neysluvatnsmiðlun eða áveita).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flóðavarnir eða bakkavarnir (vegir, brýr eða byggð).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vatnsfarvegi eða botni með efnistöku eða dýpkun. 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strandlengjum (hafnir, landfyllingar, flóðavarnir, vegir og brýr yfir firði).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Breytingar vegna </a:t>
            </a:r>
            <a:r>
              <a:rPr lang="is-I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framræslu</a:t>
            </a:r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 votlendis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EE5015-9864-43E9-B87D-B6010CBA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43" b="25342"/>
          <a:stretch/>
        </p:blipFill>
        <p:spPr>
          <a:xfrm>
            <a:off x="0" y="4731798"/>
            <a:ext cx="12191999" cy="230036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93768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0CF6-ED3A-47A9-AC83-DCC7976A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51453"/>
            <a:ext cx="5120114" cy="1692794"/>
          </a:xfrm>
        </p:spPr>
        <p:txBody>
          <a:bodyPr>
            <a:normAutofit/>
          </a:bodyPr>
          <a:lstStyle/>
          <a:p>
            <a:r>
              <a:rPr lang="is-IS" dirty="0"/>
              <a:t>Vöktun undir stjórn vatnamála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FF8D3-95B9-435E-9C71-8439509E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388767"/>
            <a:ext cx="5120113" cy="34622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endParaRPr lang="is-IS" sz="1100" dirty="0"/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Vinna við vöktunaráætlun er í gangi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Samræming</a:t>
            </a: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með annarri vöktun í landinu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Sá sem mengar eða leggur álag á </a:t>
            </a:r>
            <a:r>
              <a:rPr lang="is-I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vatnshlotin</a:t>
            </a: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 borgar fyrir vöktun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Vöktun verður hluti starfs- eða virkjanaleyfis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Endurskoðun á leyfum sem hafa verið gefin út</a:t>
            </a:r>
            <a:endParaRPr lang="is-I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is-I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s-IS" sz="1100" dirty="0"/>
          </a:p>
          <a:p>
            <a:endParaRPr lang="is-IS" sz="1100" dirty="0"/>
          </a:p>
          <a:p>
            <a:pPr marL="457200" lvl="1" indent="0">
              <a:buNone/>
            </a:pPr>
            <a:endParaRPr lang="is-IS" sz="1100" dirty="0"/>
          </a:p>
          <a:p>
            <a:pPr lvl="1"/>
            <a:endParaRPr lang="is-IS" sz="1100" dirty="0"/>
          </a:p>
          <a:p>
            <a:pPr lvl="1"/>
            <a:endParaRPr lang="is-I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AD842-FA3C-44AE-B0D8-6B452B50A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r="3275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D746D0-B907-4864-A20B-AB6994119D6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422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0F02-7D1D-43DA-86D6-9B4413F3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Aðgerðaáætlun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4C0C-BDB7-49F9-9F08-3577BE98F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13" y="770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s-IS" dirty="0"/>
              <a:t> 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sz="2400" dirty="0"/>
              <a:t>Allt vatn skal vera í góðu eða mjög góðu ástandi </a:t>
            </a:r>
          </a:p>
          <a:p>
            <a:pPr marL="0" indent="0">
              <a:buNone/>
            </a:pPr>
            <a:r>
              <a:rPr lang="is-IS" sz="2400" dirty="0"/>
              <a:t>Snýst einnig um að viðhalda góðu ástandi</a:t>
            </a:r>
          </a:p>
          <a:p>
            <a:pPr marL="0" indent="0">
              <a:buNone/>
            </a:pPr>
            <a:r>
              <a:rPr lang="is-IS" sz="2400" dirty="0"/>
              <a:t>Aðgerðir geta verið margvíslegar</a:t>
            </a:r>
          </a:p>
          <a:p>
            <a:pPr marL="0" indent="0">
              <a:buNone/>
            </a:pPr>
            <a:r>
              <a:rPr lang="is-IS" sz="2400" dirty="0"/>
              <a:t>	Vatnatilskipunin rammatilskipun fyrir aðrar tilskipanir</a:t>
            </a:r>
          </a:p>
          <a:p>
            <a:pPr marL="0" indent="0">
              <a:buNone/>
            </a:pPr>
            <a:r>
              <a:rPr lang="is-IS" sz="2400" dirty="0"/>
              <a:t>	Setja fram aðgerðir um það sem vantar  upp í fyrsta hring</a:t>
            </a:r>
          </a:p>
          <a:p>
            <a:pPr marL="0" indent="0">
              <a:buNone/>
            </a:pPr>
            <a:r>
              <a:rPr lang="is-IS" sz="2400" dirty="0"/>
              <a:t>	Fræðsla, samstarf, rannsóknir, upplýsingaöflun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067E5-9014-416B-98C9-BA697DF401C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140424-FFD8-4521-BBF6-0CECCE06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2" y="5146159"/>
            <a:ext cx="111156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1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14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/>
              <a:t>Vatnaáætlun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DB850-BD7D-4B0C-9489-6D8475B5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36" y="1679775"/>
            <a:ext cx="5518951" cy="469439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is-IS" sz="1400" dirty="0">
                <a:cs typeface="Times New Roman" panose="02020603050405020304" pitchFamily="18" charset="0"/>
              </a:rPr>
              <a:t>Umhverfisstofnun vinnur tillögu að vatnaáætlun, aðgerðaáætlun og vöktunaráætlun í samráði við ýmsa aðila t.d. ráðgjafanefndir.  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Opinberar áætlanir á vegum stjórnvalda, svo sem vegna skipulagsmála, náttúruverndar, orkunýtingar og samgangna, skulu vera í samræmi við þá stefnumörkun um vatnsvernd sem fram kemur í vatnaáætlun.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 Við endurskoðun eða breytingu skipulagsáætlunar sveitarfélags skal, þegar við á, samræma skipulagsáætlunina vatnaáætlun innan sex ára frá staðfestingu vatnaáætlunar.</a:t>
            </a:r>
            <a:br>
              <a:rPr lang="is-IS" sz="1400" dirty="0">
                <a:cs typeface="Times New Roman" panose="02020603050405020304" pitchFamily="18" charset="0"/>
              </a:rPr>
            </a:br>
            <a:r>
              <a:rPr lang="is-IS" sz="1400" dirty="0">
                <a:cs typeface="Times New Roman" panose="02020603050405020304" pitchFamily="18" charset="0"/>
              </a:rPr>
              <a:t>    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Við afgreiðslu umsóknar um leyfi til nýtingar vatns og við aðra leyfisveitingu til framkvæmda á grundvelli vatnalaga, laga um rannsóknir og nýtingu á auðlindum í jörðu og um leyfi á grundvelli skipulagslaga og laga um mannvirki skal leyfisveitandi tryggja að leyfið sé í samræmi við þá stefnumörkun um vatnsvernd sem fram kemur í vatnaáætlun.</a:t>
            </a:r>
            <a:br>
              <a:rPr lang="is-IS" sz="1400" dirty="0">
                <a:cs typeface="Times New Roman" panose="02020603050405020304" pitchFamily="18" charset="0"/>
              </a:rPr>
            </a:br>
            <a:r>
              <a:rPr lang="is-IS" sz="1400" dirty="0">
                <a:cs typeface="Times New Roman" panose="02020603050405020304" pitchFamily="18" charset="0"/>
              </a:rPr>
              <a:t> 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Ef niðurstöður vöktunar eða önnur gögn sýna fram á að umhverfismarkmið í vatnaáætlun nást ekki skal, ef unnt er, gera ráðstafanir til að bæta ástand vatnshlots. Viðkomandi leyfisveitandi skal þá endurskoða útgefið leyfi, þegar við á, í því skyni að umhverfismarkmiðum verði náð</a:t>
            </a:r>
            <a:r>
              <a:rPr lang="is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7E397-5E89-41C0-888C-7679CDD3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8" r="1" b="1012"/>
          <a:stretch/>
        </p:blipFill>
        <p:spPr>
          <a:xfrm>
            <a:off x="6777807" y="1301807"/>
            <a:ext cx="5257800" cy="4623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B394B-FBF5-4C9C-9465-8B329A451D2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is-I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6C3BE-9C2C-46B1-B1DD-1E9E3767C5E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is-I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F748B-7B9F-487A-9CD3-EE086B104FB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6329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606"/>
            <a:ext cx="12192000" cy="10834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79ABD-9C06-4A5E-8006-6BD71313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88988-8102-462A-945C-A5A03A8DF8B4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October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EECBE-78CB-4D3E-8152-A4094251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skilgreining gerða og skipting í vatnshlot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B803F6-A775-486F-8A22-C7F1397F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86488"/>
            <a:ext cx="5715000" cy="1325563"/>
          </a:xfrm>
        </p:spPr>
        <p:txBody>
          <a:bodyPr/>
          <a:lstStyle/>
          <a:p>
            <a:r>
              <a:rPr lang="en-US" b="1" dirty="0" err="1"/>
              <a:t>Strandsjór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7057AC-17BA-4319-B294-3D7EF86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E42F6-DFED-2B43-8824-892A1A407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5" descr="2011036">
            <a:extLst>
              <a:ext uri="{FF2B5EF4-FFF2-40B4-BE49-F238E27FC236}">
                <a16:creationId xmlns:a16="http://schemas.microsoft.com/office/drawing/2014/main" id="{209006DC-438D-4998-87FA-25B184543E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8200" y="1766539"/>
            <a:ext cx="6260387" cy="435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A04E7-E901-4849-88BB-9761DD1EFE07}"/>
              </a:ext>
            </a:extLst>
          </p:cNvPr>
          <p:cNvSpPr txBox="1"/>
          <p:nvPr/>
        </p:nvSpPr>
        <p:spPr>
          <a:xfrm>
            <a:off x="7641771" y="1719072"/>
            <a:ext cx="4317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Strandsjór </a:t>
            </a:r>
            <a:r>
              <a:rPr kumimoji="0" lang="is-I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út</a:t>
            </a: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að 1 </a:t>
            </a:r>
            <a:r>
              <a:rPr kumimoji="0" lang="is-I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sjómílu</a:t>
            </a: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frá grunnlínu landhelginnar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Gríðarstór svæði í </a:t>
            </a:r>
            <a:r>
              <a:rPr kumimoji="0" lang="is-I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sjó</a:t>
            </a: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falla undir lögin, fá lönd í Evrópu hafa stærri svæði í </a:t>
            </a:r>
            <a:r>
              <a:rPr kumimoji="0" lang="is-I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sjó</a:t>
            </a:r>
            <a:r>
              <a:rPr kumimoji="0" lang="is-I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sem falla undir WFD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9952BF-9A7E-4EAB-8EF5-CBF724AE9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1" y="16570"/>
            <a:ext cx="3020060" cy="18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606"/>
            <a:ext cx="12192000" cy="10834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79ABD-9C06-4A5E-8006-6BD71313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88988-8102-462A-945C-A5A03A8DF8B4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October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EECBE-78CB-4D3E-8152-A4094251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skilgreining gerða og skipting í vatnshlot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B803F6-A775-486F-8A22-C7F1397F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86488"/>
            <a:ext cx="5715000" cy="1325563"/>
          </a:xfrm>
        </p:spPr>
        <p:txBody>
          <a:bodyPr/>
          <a:lstStyle/>
          <a:p>
            <a:r>
              <a:rPr lang="en-US" b="1" dirty="0" err="1"/>
              <a:t>Strandsjór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7057AC-17BA-4319-B294-3D7EF86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E42F6-DFED-2B43-8824-892A1A407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A18C41-B05B-4732-832B-12EBF4FD3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472" y="1802153"/>
            <a:ext cx="2686050" cy="4314825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92B087B1-1996-461E-985B-BCBAB3FC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57350" y="1802153"/>
            <a:ext cx="4762500" cy="4295775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88F85A-84CB-4B06-890E-024EB9D5F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1" y="42251"/>
            <a:ext cx="2997200" cy="18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" y="127251"/>
            <a:ext cx="2662061" cy="132616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1676400"/>
            <a:ext cx="12192000" cy="2857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76721" y="206944"/>
            <a:ext cx="8941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Lýsar</a:t>
            </a:r>
            <a:r>
              <a:rPr kumimoji="0" lang="is-I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s-I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descriptors</a:t>
            </a:r>
            <a:r>
              <a:rPr kumimoji="0" lang="is-I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til skiptingar í gerðir</a:t>
            </a:r>
            <a:br>
              <a:rPr kumimoji="0" lang="is-I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is-I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s-I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úr</a:t>
            </a:r>
            <a:r>
              <a:rPr kumimoji="0" lang="is-I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reglugerð 535/2011)</a:t>
            </a:r>
          </a:p>
        </p:txBody>
      </p:sp>
      <p:graphicFrame>
        <p:nvGraphicFramePr>
          <p:cNvPr id="18" name="Group 61">
            <a:extLst>
              <a:ext uri="{FF2B5EF4-FFF2-40B4-BE49-F238E27FC236}">
                <a16:creationId xmlns:a16="http://schemas.microsoft.com/office/drawing/2014/main" id="{9496B41F-1FEB-45B1-9018-C2A94B4F0A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1685" y="1849322"/>
          <a:ext cx="8744163" cy="4486789"/>
        </p:xfrm>
        <a:graphic>
          <a:graphicData uri="http://schemas.openxmlformats.org/drawingml/2006/table">
            <a:tbl>
              <a:tblPr/>
              <a:tblGrid>
                <a:gridCol w="2781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05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Kerfi B - Valkostur við skiptingu</a:t>
                      </a:r>
                      <a:r>
                        <a:rPr kumimoji="0" lang="is-I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is-I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vatnshlota</a:t>
                      </a:r>
                      <a:r>
                        <a:rPr kumimoji="0" lang="is-I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í gerðir</a:t>
                      </a:r>
                      <a:endParaRPr kumimoji="0" lang="is-I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3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Eðlis- og efnafræðilegir þættir sem ákvarða eiginleika strandsjávar og þar af leiðandi gerð og samsetningu lífríkis hans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1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Skyldubundnir þættir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breiddargráða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lengdargráða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munur á flóði og fjöru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Valkvæðir þættir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straumhraði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ölduhrif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meðalhiti vatns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blöndunareiginleikar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grugg/sjóndýpi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endurnýjunartími (lokaðra flóa)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meðalgerð undirliggjandi jarðlaga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vatnshitasvið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4A40C-BF42-402D-B7C3-6F87156D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BBD4-633F-4BE4-97CC-FDEBED4CE347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October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A335B-A905-41F5-B88A-E6BB80F3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skilgreining gerða og skipting í vatnshlot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22F24-FA18-4160-A8D1-10842B62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E42F6-DFED-2B43-8824-892A1A407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6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34" y="707040"/>
            <a:ext cx="4803636" cy="9486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YFIRLIT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34" y="1411550"/>
            <a:ext cx="4706803" cy="529553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is-IS" sz="1800" dirty="0"/>
              <a:t>Almennt um stjórn vatnamála – Umhverfisstofnun (20 mín) – UAR </a:t>
            </a:r>
          </a:p>
          <a:p>
            <a:pPr lvl="0"/>
            <a:r>
              <a:rPr lang="is-IS" sz="1800" dirty="0"/>
              <a:t>Gerðargreining </a:t>
            </a:r>
            <a:r>
              <a:rPr lang="is-IS" sz="1800" dirty="0" err="1"/>
              <a:t>vatnshlota</a:t>
            </a:r>
            <a:r>
              <a:rPr lang="is-IS" sz="1800" dirty="0"/>
              <a:t> – Hafrannsóknastofnun (20 mín)  </a:t>
            </a:r>
          </a:p>
          <a:p>
            <a:pPr lvl="0"/>
            <a:r>
              <a:rPr lang="is-IS" sz="1800" dirty="0"/>
              <a:t>Vinnan við mikið breytt og manngerð vatnshlot – Umhverfisstofnun (20 mín) </a:t>
            </a:r>
          </a:p>
          <a:p>
            <a:pPr lvl="0"/>
            <a:r>
              <a:rPr lang="is-IS" sz="1800" dirty="0"/>
              <a:t>Upplýsingakerfi stjórnar vatnamála – Veðurstofan (20 mín) </a:t>
            </a:r>
          </a:p>
          <a:p>
            <a:pPr lvl="0"/>
            <a:r>
              <a:rPr lang="is-IS" sz="1800" dirty="0"/>
              <a:t>Tími fyrir nefndina að kjósa formann og varaformann og umræður  </a:t>
            </a:r>
          </a:p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B394B-FBF5-4C9C-9465-8B329A451D2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6C3BE-9C2C-46B1-B1DD-1E9E3767C5E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DCD393-7B21-4236-A12A-12C13C40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03" y="1178371"/>
            <a:ext cx="6131866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7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4615"/>
            <a:ext cx="12192000" cy="10834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79ABD-9C06-4A5E-8006-6BD71313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83B10-67AB-40AB-898F-E34C391A20AA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 October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EECBE-78CB-4D3E-8152-A4094251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skilgreining gerða og skipting í vatnshlot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B803F6-A775-486F-8A22-C7F1397F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86488"/>
            <a:ext cx="8556171" cy="1325563"/>
          </a:xfrm>
        </p:spPr>
        <p:txBody>
          <a:bodyPr/>
          <a:lstStyle/>
          <a:p>
            <a:r>
              <a:rPr lang="en-US" b="1" dirty="0" err="1"/>
              <a:t>Fjórar</a:t>
            </a:r>
            <a:r>
              <a:rPr lang="en-US" b="1" dirty="0"/>
              <a:t> </a:t>
            </a:r>
            <a:r>
              <a:rPr lang="en-US" b="1" dirty="0" err="1"/>
              <a:t>gerðir</a:t>
            </a:r>
            <a:r>
              <a:rPr lang="en-US" b="1" dirty="0"/>
              <a:t> </a:t>
            </a:r>
            <a:r>
              <a:rPr lang="en-US" b="1" dirty="0" err="1"/>
              <a:t>strandsjávarvatnshlota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7057AC-17BA-4319-B294-3D7EF86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E42F6-DFED-2B43-8824-892A1A407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BAB806-06ED-4423-A562-0021586D0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64" y="1666408"/>
            <a:ext cx="8885464" cy="4481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878A48-0C65-4883-B521-BBEB39AC3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4" y="-33981"/>
            <a:ext cx="2743200" cy="17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" y="127251"/>
            <a:ext cx="2662061" cy="132616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1676400"/>
            <a:ext cx="12192000" cy="2857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55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s-IS" altLang="is-I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A0056B-72A8-4799-AA38-A520EDA32AF5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38258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altLang="en-US" sz="3200" dirty="0"/>
              <a:t>Álag af mannavöldum veldur frekari skiptingu í </a:t>
            </a:r>
            <a:r>
              <a:rPr lang="is-IS" altLang="en-US" sz="3200" dirty="0" err="1"/>
              <a:t>vatnshlot</a:t>
            </a:r>
            <a:endParaRPr lang="is-I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3FFD2-A4D8-4616-945D-196B1341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F18C-92F7-4FF8-8439-73BBB6C54A73}" type="datetime3">
              <a:rPr lang="en-US" smtClean="0"/>
              <a:t>17 October 2019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73C15E-B65A-4CA5-95A4-84067F3F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233A64-B54C-4368-A3C6-1B2DE517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9B88844-BEB9-4065-A13C-659FFFE2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7046" y="1855788"/>
            <a:ext cx="6792581" cy="43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" y="127251"/>
            <a:ext cx="2662061" cy="132616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1676400"/>
            <a:ext cx="12192000" cy="2857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55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s-IS" altLang="is-I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A0056B-72A8-4799-AA38-A520EDA32AF5}"/>
              </a:ext>
            </a:extLst>
          </p:cNvPr>
          <p:cNvSpPr txBox="1">
            <a:spLocks noChangeArrowheads="1"/>
          </p:cNvSpPr>
          <p:nvPr/>
        </p:nvSpPr>
        <p:spPr>
          <a:xfrm>
            <a:off x="3372111" y="63291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altLang="en-US" sz="3200" dirty="0" err="1"/>
              <a:t>Vatnshlot</a:t>
            </a:r>
            <a:r>
              <a:rPr lang="is-IS" altLang="en-US" sz="3200" dirty="0"/>
              <a:t> í nágrenni Reykjavíkur</a:t>
            </a:r>
            <a:endParaRPr lang="is-I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3FFD2-A4D8-4616-945D-196B1341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F18C-92F7-4FF8-8439-73BBB6C54A73}" type="datetime3">
              <a:rPr lang="en-US" smtClean="0"/>
              <a:t>17 October 2019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73C15E-B65A-4CA5-95A4-84067F3F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233A64-B54C-4368-A3C6-1B2DE517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B0452E5-4E69-425B-A819-2E77E34B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7664" y="1851324"/>
            <a:ext cx="7276672" cy="43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1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606"/>
            <a:ext cx="12192000" cy="10834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79ABD-9C06-4A5E-8006-6BD71313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F184-373E-412F-8B3B-07559C53424B}" type="datetime3">
              <a:rPr lang="en-US" smtClean="0"/>
              <a:t>17 October 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EECBE-78CB-4D3E-8152-A4094251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B803F6-A775-486F-8A22-C7F1397F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951" y="186488"/>
            <a:ext cx="6483849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Geographical Intercalibration Group-</a:t>
            </a:r>
            <a:r>
              <a:rPr lang="is-IS" altLang="en-US" sz="4000" b="1" dirty="0"/>
              <a:t> Viðmiðunarsvæði</a:t>
            </a:r>
            <a:endParaRPr lang="en-US" sz="4000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7057AC-17BA-4319-B294-3D7EF86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23</a:t>
            </a:fld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C107C1B-99A6-448D-B8FC-D6C76890B801}"/>
              </a:ext>
            </a:extLst>
          </p:cNvPr>
          <p:cNvSpPr txBox="1">
            <a:spLocks noChangeArrowheads="1"/>
          </p:cNvSpPr>
          <p:nvPr/>
        </p:nvSpPr>
        <p:spPr>
          <a:xfrm>
            <a:off x="7321210" y="1919508"/>
            <a:ext cx="4496027" cy="449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altLang="en-US" dirty="0"/>
              <a:t>Tilheyrum </a:t>
            </a:r>
            <a:r>
              <a:rPr lang="is-IS" altLang="en-US" dirty="0" err="1"/>
              <a:t>NA-Atlantshafs</a:t>
            </a:r>
            <a:r>
              <a:rPr lang="is-IS" altLang="en-US" dirty="0"/>
              <a:t> viðmiðunarsvæði</a:t>
            </a:r>
          </a:p>
          <a:p>
            <a:r>
              <a:rPr lang="is-IS" altLang="en-US" dirty="0"/>
              <a:t>Gerðir sem skilgreindar eru með háa seltu, miðlungsmun á flóði og fjöru og mikil áhrif öldu hafa verið </a:t>
            </a:r>
            <a:r>
              <a:rPr lang="is-IS" altLang="en-US" dirty="0" err="1"/>
              <a:t>intercalibrereaðar</a:t>
            </a:r>
            <a:endParaRPr lang="is-IS" altLang="en-US" dirty="0"/>
          </a:p>
          <a:p>
            <a:r>
              <a:rPr lang="is-IS" altLang="en-US" dirty="0"/>
              <a:t>Skilgreiningar og flokkanir þurfa að vera samanburðarhæfar</a:t>
            </a:r>
          </a:p>
          <a:p>
            <a:pPr>
              <a:buFontTx/>
              <a:buNone/>
            </a:pPr>
            <a:endParaRPr lang="is-IS" altLang="en-US" dirty="0"/>
          </a:p>
          <a:p>
            <a:endParaRPr lang="is-IS" altLang="en-US" dirty="0"/>
          </a:p>
          <a:p>
            <a:endParaRPr lang="is-IS" altLang="en-US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D873696-B2D4-4AB7-BFCF-4C5222B2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/>
          <a:stretch>
            <a:fillRect/>
          </a:stretch>
        </p:blipFill>
        <p:spPr bwMode="auto">
          <a:xfrm>
            <a:off x="1524000" y="1557338"/>
            <a:ext cx="4783138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5B3A-24E1-4D5D-961C-A405C1538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" y="127251"/>
            <a:ext cx="2662061" cy="13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59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531"/>
            <a:ext cx="12192000" cy="108346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79ABD-9C06-4A5E-8006-6BD713137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EAD5-3022-4439-8D4E-3295E94B9A8A}" type="datetime3">
              <a:rPr lang="en-US" smtClean="0"/>
              <a:t>17 October 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EECBE-78CB-4D3E-8152-A4094251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skilgreining gerða og skipting í vatnshlot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0B803F6-A775-486F-8A22-C7F1397F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501" y="457030"/>
            <a:ext cx="6780699" cy="13255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Skýrslur</a:t>
            </a:r>
            <a:r>
              <a:rPr lang="en-US" b="1" dirty="0"/>
              <a:t> </a:t>
            </a:r>
            <a:r>
              <a:rPr lang="en-US" b="1" dirty="0" err="1"/>
              <a:t>eru</a:t>
            </a:r>
            <a:r>
              <a:rPr lang="en-US" b="1" dirty="0"/>
              <a:t> </a:t>
            </a:r>
            <a:r>
              <a:rPr lang="en-US" b="1" dirty="0" err="1"/>
              <a:t>aðgengilegar</a:t>
            </a:r>
            <a:r>
              <a:rPr lang="en-US" b="1" dirty="0"/>
              <a:t> á </a:t>
            </a:r>
            <a:r>
              <a:rPr lang="en-US" b="1" dirty="0" err="1"/>
              <a:t>vefsvæði</a:t>
            </a:r>
            <a:r>
              <a:rPr lang="en-US" b="1" dirty="0"/>
              <a:t> </a:t>
            </a:r>
            <a:r>
              <a:rPr lang="en-US" b="1" dirty="0" err="1"/>
              <a:t>Hafrannsóknastofnunar</a:t>
            </a:r>
            <a:r>
              <a:rPr lang="en-US" b="1" dirty="0"/>
              <a:t> og </a:t>
            </a:r>
            <a:r>
              <a:rPr lang="en-US" b="1" dirty="0" err="1"/>
              <a:t>Umhverfisstofnunar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7057AC-17BA-4319-B294-3D7EF86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42F6-DFED-2B43-8824-892A1A407CAE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8B625-6A6F-45BF-BCC5-474802FFB506}"/>
              </a:ext>
            </a:extLst>
          </p:cNvPr>
          <p:cNvSpPr txBox="1"/>
          <p:nvPr/>
        </p:nvSpPr>
        <p:spPr>
          <a:xfrm>
            <a:off x="543112" y="2134610"/>
            <a:ext cx="8806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Fjórar</a:t>
            </a:r>
            <a:r>
              <a:rPr lang="en-US" dirty="0"/>
              <a:t> </a:t>
            </a:r>
            <a:r>
              <a:rPr lang="en-US" dirty="0" err="1"/>
              <a:t>skýrslur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lýsa</a:t>
            </a:r>
            <a:r>
              <a:rPr lang="en-US" dirty="0"/>
              <a:t> </a:t>
            </a:r>
            <a:r>
              <a:rPr lang="en-US" dirty="0" err="1"/>
              <a:t>vinnu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innleiðingu</a:t>
            </a:r>
            <a:r>
              <a:rPr lang="en-US" dirty="0"/>
              <a:t> </a:t>
            </a:r>
            <a:r>
              <a:rPr lang="en-US" dirty="0" err="1"/>
              <a:t>laga</a:t>
            </a:r>
            <a:r>
              <a:rPr lang="en-US" dirty="0"/>
              <a:t> um </a:t>
            </a:r>
            <a:r>
              <a:rPr lang="en-US" dirty="0" err="1"/>
              <a:t>stjórn</a:t>
            </a:r>
            <a:r>
              <a:rPr lang="en-US" dirty="0"/>
              <a:t> </a:t>
            </a:r>
            <a:r>
              <a:rPr lang="en-US" dirty="0" err="1"/>
              <a:t>vatnamála</a:t>
            </a:r>
            <a:r>
              <a:rPr lang="en-US" dirty="0"/>
              <a:t> í </a:t>
            </a:r>
            <a:r>
              <a:rPr lang="en-US" dirty="0" err="1"/>
              <a:t>strandsjó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á </a:t>
            </a:r>
            <a:r>
              <a:rPr lang="en-US" dirty="0" err="1"/>
              <a:t>vefsvæði</a:t>
            </a:r>
            <a:r>
              <a:rPr lang="en-US" dirty="0"/>
              <a:t> </a:t>
            </a:r>
            <a:r>
              <a:rPr lang="en-US" dirty="0" err="1"/>
              <a:t>Hafrannsóknastofnunar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Skilgreining</a:t>
            </a:r>
            <a:r>
              <a:rPr lang="en-US" dirty="0"/>
              <a:t> á </a:t>
            </a:r>
            <a:r>
              <a:rPr lang="en-US" dirty="0" err="1"/>
              <a:t>gerðum</a:t>
            </a:r>
            <a:r>
              <a:rPr lang="en-US" dirty="0"/>
              <a:t> </a:t>
            </a:r>
            <a:r>
              <a:rPr lang="en-US" dirty="0" err="1"/>
              <a:t>vatnshlota</a:t>
            </a:r>
            <a:r>
              <a:rPr lang="en-US" dirty="0"/>
              <a:t> í </a:t>
            </a:r>
            <a:r>
              <a:rPr lang="en-US" dirty="0" err="1"/>
              <a:t>strandsjó</a:t>
            </a:r>
            <a:r>
              <a:rPr lang="en-US" dirty="0"/>
              <a:t> í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Ísland</a:t>
            </a:r>
            <a:r>
              <a:rPr lang="en-US" dirty="0"/>
              <a:t>. HV 2019-52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Flokkun</a:t>
            </a:r>
            <a:r>
              <a:rPr lang="en-US" dirty="0"/>
              <a:t> </a:t>
            </a:r>
            <a:r>
              <a:rPr lang="en-US" dirty="0" err="1"/>
              <a:t>strandsjávar</a:t>
            </a:r>
            <a:r>
              <a:rPr lang="en-US" dirty="0"/>
              <a:t> í </a:t>
            </a:r>
            <a:r>
              <a:rPr lang="en-US" dirty="0" err="1"/>
              <a:t>vatnshlot</a:t>
            </a:r>
            <a:r>
              <a:rPr lang="en-US" dirty="0"/>
              <a:t>. HV 2019-50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Gæðaþættir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viðmiðunaraðstæður</a:t>
            </a:r>
            <a:r>
              <a:rPr lang="en-US" dirty="0"/>
              <a:t> </a:t>
            </a:r>
            <a:r>
              <a:rPr lang="en-US" dirty="0" err="1"/>
              <a:t>strandsjávarvatnshlota</a:t>
            </a:r>
            <a:r>
              <a:rPr lang="en-US" dirty="0"/>
              <a:t>. HV 2019-53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Endurskoðun</a:t>
            </a:r>
            <a:r>
              <a:rPr lang="en-US" dirty="0"/>
              <a:t> á </a:t>
            </a:r>
            <a:r>
              <a:rPr lang="en-US" dirty="0" err="1"/>
              <a:t>skiptingu</a:t>
            </a:r>
            <a:r>
              <a:rPr lang="en-US" dirty="0"/>
              <a:t> </a:t>
            </a:r>
            <a:r>
              <a:rPr lang="en-US" dirty="0" err="1"/>
              <a:t>strandsjávar</a:t>
            </a:r>
            <a:r>
              <a:rPr lang="en-US" dirty="0"/>
              <a:t> í </a:t>
            </a:r>
            <a:r>
              <a:rPr lang="en-US" dirty="0" err="1"/>
              <a:t>vatnshlot</a:t>
            </a:r>
            <a:r>
              <a:rPr lang="en-US" dirty="0"/>
              <a:t>. HV 2019-45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10D15-4E31-455F-9E23-F544379A0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767" y="2022231"/>
            <a:ext cx="2243604" cy="3138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EF954-32E4-4F5C-BFA0-888AC1B1B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" y="127251"/>
            <a:ext cx="2662061" cy="13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B0BF6FC-CE17-49A7-93D2-C240AF998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-2" b="-2"/>
          <a:stretch/>
        </p:blipFill>
        <p:spPr bwMode="auto">
          <a:xfrm>
            <a:off x="6791417" y="0"/>
            <a:ext cx="53381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9228C-4FE4-455E-BBF4-1BD03AC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48" y="327928"/>
            <a:ext cx="4803636" cy="1311664"/>
          </a:xfrm>
        </p:spPr>
        <p:txBody>
          <a:bodyPr>
            <a:normAutofit/>
          </a:bodyPr>
          <a:lstStyle/>
          <a:p>
            <a:r>
              <a:rPr lang="is-IS" sz="3700" dirty="0">
                <a:solidFill>
                  <a:srgbClr val="000000"/>
                </a:solidFill>
              </a:rPr>
              <a:t>Starfshættir og verklag ráðgjafanefnda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10F9-E4AB-45F9-BA6E-A8F737FA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2"/>
            <a:ext cx="5844378" cy="4430499"/>
          </a:xfrm>
        </p:spPr>
        <p:txBody>
          <a:bodyPr anchor="ctr"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Verkefni: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Veita ráðgjöf til Umhverfisstofnunar og vatnaráðs um atriði skv. lögum um stjórn vatnamála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Skipulag: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Kjósa sér formann og varaformann​ (í lok fundar, aðrir en nefndarmenn víkja af fundi)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Í vatnasvæðanefnd skal einnig vera einn fulltrúi frá ráðgjafarnefnd fagstofnana og eftirlitsaðila og einn fulltrúi frá ráðgjafar­nefnd hagsmunaaðila (fjórar vatnasvæðanefndir).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Framkvæmd: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Umhverfisstofnun leggur til starfsmann til að hafa umsjón með starfi hvorrar nefndar fyrir sig​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Verkefni hans snúa fyrst og fremst að umsýslu vegna funda. Ekki er t.d. gert ráð fyrir að hann beri ábyrgð á umsögnum eða slíku á vegum nefndanna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Að öðru leyti þurfa nefndirnar að móta sér vinnufyrirkomulag</a:t>
            </a:r>
            <a:r>
              <a:rPr lang="is-IS" sz="1800" dirty="0">
                <a:solidFill>
                  <a:srgbClr val="000000"/>
                </a:solidFill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Tíðni funda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Eftir þörfum. Formaður boðar fundi. Einn fundur á ári er lágmark. 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Fundaáætlun. Nefndirnar setji sér einnig verklag um hvernig skal standa að öðum fundum en þeim sem eru fyrir fram ákveðnir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​.</a:t>
            </a:r>
          </a:p>
          <a:p>
            <a:pPr marL="457200" lvl="1" indent="0" fontAlgn="base">
              <a:buNone/>
            </a:pPr>
            <a:endParaRPr 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Setja má á fót undirhópa sem starfa á milli funda​</a:t>
            </a:r>
          </a:p>
          <a:p>
            <a:pPr marL="0" indent="0" fontAlgn="base">
              <a:buNone/>
            </a:pPr>
            <a:endParaRPr lang="is-IS" sz="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7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7C7AE738-A6B4-426E-947C-55C02940D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-2" b="-2"/>
          <a:stretch/>
        </p:blipFill>
        <p:spPr bwMode="auto">
          <a:xfrm>
            <a:off x="5797543" y="-137008"/>
            <a:ext cx="6394152" cy="699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D4BF3-9A22-41FC-8F2A-2847E9A2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Hugarflæði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E4B3-7D8B-4E1A-B36B-1A0191CF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196445"/>
            <a:ext cx="4706803" cy="3864528"/>
          </a:xfrm>
        </p:spPr>
        <p:txBody>
          <a:bodyPr anchor="ctr">
            <a:normAutofit fontScale="92500" lnSpcReduction="10000"/>
          </a:bodyPr>
          <a:lstStyle/>
          <a:p>
            <a:endParaRPr lang="is-I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Hugsanlega er til bóta að koma á sérstökum fundum Umhverfisstofnunar og formanna – við leggjum það til! </a:t>
            </a:r>
          </a:p>
          <a:p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Nefndirnar eiga ekki að búa til verkefni, eftir aðkomu nefndanna verður kallað í afmörkuðum verkefnum. </a:t>
            </a: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Formenn ákveði svo hvenær tímabært sé að kalla nefndina saman til að fjalla um tiltekna áætlun​. </a:t>
            </a: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Ef nefndarmenn vilja koma á framfæri hugmyndum/athugasemdum/hverju sem er, þá tökum við því fagnandi. </a:t>
            </a: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Heimasíða Umhverfisstofnunar </a:t>
            </a:r>
            <a:r>
              <a:rPr lang="is-IS" sz="1600" dirty="0">
                <a:hlinkClick r:id="rId4"/>
              </a:rPr>
              <a:t>https://ust.is/haf-og-vatn/stjorn-vatnamala/stjornsysla/</a:t>
            </a: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</p:txBody>
      </p:sp>
      <p:sp>
        <p:nvSpPr>
          <p:cNvPr id="4" name="AutoShape 2" descr="Image result for cooperation images">
            <a:extLst>
              <a:ext uri="{FF2B5EF4-FFF2-40B4-BE49-F238E27FC236}">
                <a16:creationId xmlns:a16="http://schemas.microsoft.com/office/drawing/2014/main" id="{EB373E37-EEA4-4B72-A3B3-036E0E61C3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5" name="AutoShape 4" descr="Image result for cooperation images">
            <a:extLst>
              <a:ext uri="{FF2B5EF4-FFF2-40B4-BE49-F238E27FC236}">
                <a16:creationId xmlns:a16="http://schemas.microsoft.com/office/drawing/2014/main" id="{700C5E67-373C-45CE-899B-56AEF5387B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" name="AutoShape 6" descr="Teamwork design over white background, vector illustration">
            <a:extLst>
              <a:ext uri="{FF2B5EF4-FFF2-40B4-BE49-F238E27FC236}">
                <a16:creationId xmlns:a16="http://schemas.microsoft.com/office/drawing/2014/main" id="{0B5FB404-3F86-4C76-90F4-D39E2C91EB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7652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E7CE4-01C3-4232-BB61-394EB008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065" r="-2" b="839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80" y="797027"/>
            <a:ext cx="4803636" cy="9607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Almennt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912690"/>
            <a:ext cx="4706803" cy="414828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Lög nr. 36/2011 um stjórn vatnamála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Langt hlé í innleiðingu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Mikil vinna farið í að koma málaflokknum aftur af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Umhverfisstofnun leiðir innleiðinguna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Vinnur þétt með samstarfsstofnunum</a:t>
            </a:r>
          </a:p>
          <a:p>
            <a:endParaRPr lang="is-I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6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EBE6-6698-4368-A85D-72F2BB3D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1" y="669176"/>
            <a:ext cx="5120114" cy="1692794"/>
          </a:xfrm>
        </p:spPr>
        <p:txBody>
          <a:bodyPr>
            <a:normAutofit/>
          </a:bodyPr>
          <a:lstStyle/>
          <a:p>
            <a:r>
              <a:rPr lang="is-IS" dirty="0"/>
              <a:t>Samstarf og samráð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9B1AA-2D31-43E5-8DC6-A52175979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254928"/>
            <a:ext cx="5120113" cy="3782334"/>
          </a:xfrm>
        </p:spPr>
        <p:txBody>
          <a:bodyPr>
            <a:normAutofit/>
          </a:bodyPr>
          <a:lstStyle/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Veðurstofa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Íslands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Hafrannsóknastofnun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Náttúrufræðistofnun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Orkustofnun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Samningar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við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rannsóknarstofnanir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Sameiginleg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tímalína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afurða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Afurðirnar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farnar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endParaRPr lang="is-I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is-I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Samráð og samvinna með hinum ýmsu nefndum og ráðum s.s. ráðgjafanefndum, vatnasvæðanefndum, vatnaráði, heilbrigðisnefndum og almenningi. </a:t>
            </a:r>
          </a:p>
          <a:p>
            <a:pPr lvl="1"/>
            <a:endParaRPr lang="is-IS" sz="1500" dirty="0"/>
          </a:p>
          <a:p>
            <a:pPr marL="457200" lvl="1" indent="0">
              <a:buNone/>
            </a:pPr>
            <a:endParaRPr lang="is-IS" sz="15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6A3EA07-A3EF-42BE-AC04-08CD8197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596"/>
            <a:ext cx="5710334" cy="631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0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4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B9CE9-5632-4550-B730-A95272C03668}"/>
              </a:ext>
            </a:extLst>
          </p:cNvPr>
          <p:cNvSpPr txBox="1"/>
          <p:nvPr/>
        </p:nvSpPr>
        <p:spPr>
          <a:xfrm>
            <a:off x="417250" y="1828800"/>
            <a:ext cx="3089430" cy="295483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Vatnaumdæmi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Vatnasvæði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3737" b="3737"/>
          <a:stretch>
            <a:fillRect/>
          </a:stretch>
        </p:blipFill>
        <p:spPr>
          <a:xfrm>
            <a:off x="4043947" y="961812"/>
            <a:ext cx="7177505" cy="5288068"/>
          </a:xfrm>
          <a:prstGeom prst="rect">
            <a:avLst/>
          </a:prstGeom>
        </p:spPr>
      </p:pic>
      <p:sp>
        <p:nvSpPr>
          <p:cNvPr id="2" name="AutoShape 2" descr="https://www.ust.is/library/Myndir/Einstaklingar/Vatnsgaedi/Vatnatilskipunin/vatnasvaedi_island_20111110_small.jpg">
            <a:extLst>
              <a:ext uri="{FF2B5EF4-FFF2-40B4-BE49-F238E27FC236}">
                <a16:creationId xmlns:a16="http://schemas.microsoft.com/office/drawing/2014/main" id="{B83EBF2F-D7E0-4480-B311-3EE1D24922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4" name="AutoShape 4" descr="https://www.ust.is/library/Myndir/Einstaklingar/Vatnsgaedi/Vatnatilskipunin/vatnasvaedi_island_20111110_small.jpg">
            <a:extLst>
              <a:ext uri="{FF2B5EF4-FFF2-40B4-BE49-F238E27FC236}">
                <a16:creationId xmlns:a16="http://schemas.microsoft.com/office/drawing/2014/main" id="{46D61EE8-130A-4E20-B005-D5862E477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97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07BD-10DE-48E6-B5F1-17BCC63C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s-IS">
                <a:solidFill>
                  <a:schemeClr val="accent1"/>
                </a:solidFill>
              </a:rPr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F44B3-6265-4376-B645-6679764E5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s-IS" sz="2400"/>
          </a:p>
          <a:p>
            <a:pPr marL="0" indent="0">
              <a:buNone/>
            </a:pPr>
            <a:endParaRPr lang="is-IS" sz="2400"/>
          </a:p>
          <a:p>
            <a:pPr marL="0" indent="0">
              <a:buNone/>
            </a:pPr>
            <a:r>
              <a:rPr lang="is-IS" sz="2400" b="1"/>
              <a:t>Deliniation of water 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CE3A7-AB67-4DA9-B1D8-443F8486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4C73C-4E13-4A55-BF9B-36B68B9E06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97A81-B013-4514-B336-E05EFC93A17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08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DCBC-E101-4E02-94BD-A2A3D838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00"/>
            <a:ext cx="10515600" cy="1325563"/>
          </a:xfrm>
        </p:spPr>
        <p:txBody>
          <a:bodyPr/>
          <a:lstStyle/>
          <a:p>
            <a:r>
              <a:rPr lang="pt-BR" dirty="0"/>
              <a:t>Dæmi um álag á vatn og áhrif​</a:t>
            </a:r>
            <a:endParaRPr lang="is-I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CAA5CC-04E7-4AC3-968D-2137D14BF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7863"/>
            <a:ext cx="10515600" cy="4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7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9236-7C9A-4364-93A7-970052F3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515600" cy="1325563"/>
          </a:xfrm>
        </p:spPr>
        <p:txBody>
          <a:bodyPr/>
          <a:lstStyle/>
          <a:p>
            <a:r>
              <a:rPr lang="is-IS" dirty="0"/>
              <a:t>Flokkun á ástandi </a:t>
            </a:r>
            <a:r>
              <a:rPr lang="is-IS" dirty="0" err="1"/>
              <a:t>vatnshlota</a:t>
            </a:r>
            <a:r>
              <a:rPr lang="is-IS" dirty="0"/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206B83-AEC0-49CD-B8AD-537723481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92" y="1825625"/>
            <a:ext cx="73464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1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8E9F-6E5B-4F69-8A8A-E188DDA4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190"/>
            <a:ext cx="10515600" cy="1325563"/>
          </a:xfrm>
        </p:spPr>
        <p:txBody>
          <a:bodyPr/>
          <a:lstStyle/>
          <a:p>
            <a:r>
              <a:rPr lang="is-IS" dirty="0"/>
              <a:t>Upplýsingar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40118-85CD-4425-96FF-9ACDDFFF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0" y="19037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Hægt að fara inn á </a:t>
            </a: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www.vatn.is</a:t>
            </a: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s-I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Upplýsingar til almennings 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Álagsgreining 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Vöktun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Vatnaáætlun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Skýrslur </a:t>
            </a:r>
            <a:endParaRPr lang="is-I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662C11-EB4A-4B13-BB96-FB1F5311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28" y="1738853"/>
            <a:ext cx="53721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852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Umhverfisstofnun">
  <a:themeElements>
    <a:clrScheme name="Umhverfisstofnun">
      <a:dk1>
        <a:sysClr val="windowText" lastClr="000000"/>
      </a:dk1>
      <a:lt1>
        <a:sysClr val="window" lastClr="FFFFFF"/>
      </a:lt1>
      <a:dk2>
        <a:srgbClr val="332200"/>
      </a:dk2>
      <a:lt2>
        <a:srgbClr val="F9FDC3"/>
      </a:lt2>
      <a:accent1>
        <a:srgbClr val="39B54A"/>
      </a:accent1>
      <a:accent2>
        <a:srgbClr val="0083CA"/>
      </a:accent2>
      <a:accent3>
        <a:srgbClr val="4F6228"/>
      </a:accent3>
      <a:accent4>
        <a:srgbClr val="5F497A"/>
      </a:accent4>
      <a:accent5>
        <a:srgbClr val="953734"/>
      </a:accent5>
      <a:accent6>
        <a:srgbClr val="E36C09"/>
      </a:accent6>
      <a:hlink>
        <a:srgbClr val="C96411"/>
      </a:hlink>
      <a:folHlink>
        <a:srgbClr val="7500C4"/>
      </a:folHlink>
    </a:clrScheme>
    <a:fontScheme name="Umhverfisstofnun">
      <a:majorFont>
        <a:latin typeface="Kozuka Gothic Pro B"/>
        <a:ea typeface=""/>
        <a:cs typeface=""/>
      </a:majorFont>
      <a:minorFont>
        <a:latin typeface="Kozuka Gothic Pro L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BE25072F99044EBC131860CAB27F7F" ma:contentTypeVersion="10" ma:contentTypeDescription="Create a new document." ma:contentTypeScope="" ma:versionID="374a0e1ab49eaad41a6f48b980c2798b">
  <xsd:schema xmlns:xsd="http://www.w3.org/2001/XMLSchema" xmlns:xs="http://www.w3.org/2001/XMLSchema" xmlns:p="http://schemas.microsoft.com/office/2006/metadata/properties" xmlns:ns2="1fdcc1a0-e9f9-4b9b-b451-4e4cf08216c8" xmlns:ns3="a44b1001-0093-4bef-a1ac-724a218b5ad2" targetNamespace="http://schemas.microsoft.com/office/2006/metadata/properties" ma:root="true" ma:fieldsID="fec662237d09a44630e23d49bd567a64" ns2:_="" ns3:_="">
    <xsd:import namespace="1fdcc1a0-e9f9-4b9b-b451-4e4cf08216c8"/>
    <xsd:import namespace="a44b1001-0093-4bef-a1ac-724a218b5a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cc1a0-e9f9-4b9b-b451-4e4cf08216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b1001-0093-4bef-a1ac-724a218b5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D7CE94-D0AA-462D-870B-7C0A01E1DF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790D11-DC0F-49C5-8EB8-24B7CE4E74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dcc1a0-e9f9-4b9b-b451-4e4cf08216c8"/>
    <ds:schemaRef ds:uri="a44b1001-0093-4bef-a1ac-724a218b5a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29B314-1B01-4B35-803D-A9EB70FC81C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fdcc1a0-e9f9-4b9b-b451-4e4cf08216c8"/>
    <ds:schemaRef ds:uri="http://schemas.microsoft.com/office/infopath/2007/PartnerControls"/>
    <ds:schemaRef ds:uri="a44b1001-0093-4bef-a1ac-724a218b5a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858</Words>
  <Application>Microsoft Office PowerPoint</Application>
  <PresentationFormat>Widescreen</PresentationFormat>
  <Paragraphs>216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Alte DIN 1451 Mittelschrift</vt:lpstr>
      <vt:lpstr>Alte DIN 1451 Mittelschrift gep</vt:lpstr>
      <vt:lpstr>Arial</vt:lpstr>
      <vt:lpstr>Calibri</vt:lpstr>
      <vt:lpstr>Calibri Light</vt:lpstr>
      <vt:lpstr>Greta Text Pro Bold</vt:lpstr>
      <vt:lpstr>Kozuka Gothic Pro B</vt:lpstr>
      <vt:lpstr>Kozuka Gothic Pro L</vt:lpstr>
      <vt:lpstr>Source Serif Pro</vt:lpstr>
      <vt:lpstr>Times New Roman</vt:lpstr>
      <vt:lpstr>Wingdings</vt:lpstr>
      <vt:lpstr>Custom Design</vt:lpstr>
      <vt:lpstr>3_Custom Design</vt:lpstr>
      <vt:lpstr>2_Custom Design</vt:lpstr>
      <vt:lpstr>1_Custom Design</vt:lpstr>
      <vt:lpstr>2_Office Theme</vt:lpstr>
      <vt:lpstr>4_Custom Design</vt:lpstr>
      <vt:lpstr>5_Custom Design</vt:lpstr>
      <vt:lpstr>6_Custom Design</vt:lpstr>
      <vt:lpstr>Office Theme</vt:lpstr>
      <vt:lpstr>Umhverfisstofnun</vt:lpstr>
      <vt:lpstr>PowerPoint Presentation</vt:lpstr>
      <vt:lpstr>YFIRLIT </vt:lpstr>
      <vt:lpstr>Almennt</vt:lpstr>
      <vt:lpstr>Samstarf og samráð</vt:lpstr>
      <vt:lpstr>PowerPoint Presentation</vt:lpstr>
      <vt:lpstr>Day 1</vt:lpstr>
      <vt:lpstr>Dæmi um álag á vatn og áhrif​</vt:lpstr>
      <vt:lpstr>Flokkun á ástandi vatnshlota </vt:lpstr>
      <vt:lpstr>Upplýsingar </vt:lpstr>
      <vt:lpstr>Forgangsröðunin </vt:lpstr>
      <vt:lpstr>Forgangsröðunin </vt:lpstr>
      <vt:lpstr>Næsti hringur – vinnum okkur í haginn </vt:lpstr>
      <vt:lpstr>Hvað er eftir í álagsgreiningu og áhættumati</vt:lpstr>
      <vt:lpstr>Vöktun undir stjórn vatnamála </vt:lpstr>
      <vt:lpstr>Aðgerðaáætlun </vt:lpstr>
      <vt:lpstr>Vatnaáætlun </vt:lpstr>
      <vt:lpstr>Strandsjór</vt:lpstr>
      <vt:lpstr>Strandsjór</vt:lpstr>
      <vt:lpstr>PowerPoint Presentation</vt:lpstr>
      <vt:lpstr>Fjórar gerðir strandsjávarvatnshlota</vt:lpstr>
      <vt:lpstr>PowerPoint Presentation</vt:lpstr>
      <vt:lpstr>PowerPoint Presentation</vt:lpstr>
      <vt:lpstr>Geographical Intercalibration Group- Viðmiðunarsvæði</vt:lpstr>
      <vt:lpstr>Skýrslur eru aðgengilegar á vefsvæði Hafrannsóknastofnunar og Umhverfisstofnunar</vt:lpstr>
      <vt:lpstr>Starfshættir og verklag ráðgjafanefnda</vt:lpstr>
      <vt:lpstr>Hugarflæði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Aðalbjörg B. Guttormsdóttir</dc:creator>
  <cp:lastModifiedBy>Aðalbjörg B. Guttormsdóttir</cp:lastModifiedBy>
  <cp:revision>1</cp:revision>
  <dcterms:created xsi:type="dcterms:W3CDTF">2019-10-14T15:37:00Z</dcterms:created>
  <dcterms:modified xsi:type="dcterms:W3CDTF">2019-10-17T12:24:21Z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0x01010076BE25072F99044EBC131860CAB27F7F</vt:lpwstr>
  </property>
</Properties>
</file>